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12" r:id="rId1"/>
  </p:sldMasterIdLst>
  <p:sldIdLst>
    <p:sldId id="256" r:id="rId2"/>
    <p:sldId id="257" r:id="rId3"/>
    <p:sldId id="266" r:id="rId4"/>
    <p:sldId id="267" r:id="rId5"/>
    <p:sldId id="269" r:id="rId6"/>
    <p:sldId id="25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0E0A26-C697-9D4D-B324-F8D9E8323D37}">
          <p14:sldIdLst>
            <p14:sldId id="256"/>
            <p14:sldId id="257"/>
            <p14:sldId id="266"/>
            <p14:sldId id="267"/>
            <p14:sldId id="269"/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304"/>
    <p:restoredTop sz="94685"/>
  </p:normalViewPr>
  <p:slideViewPr>
    <p:cSldViewPr snapToGrid="0" snapToObjects="1">
      <p:cViewPr varScale="1">
        <p:scale>
          <a:sx n="77" d="100"/>
          <a:sy n="77" d="100"/>
        </p:scale>
        <p:origin x="200" y="1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322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728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629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7105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281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591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64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927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984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441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400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694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284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557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563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520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27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5869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  <p:sldLayoutId id="2147483926" r:id="rId14"/>
    <p:sldLayoutId id="2147483927" r:id="rId15"/>
    <p:sldLayoutId id="2147483928" r:id="rId16"/>
    <p:sldLayoutId id="214748392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jennifer@omegamgmt.com" TargetMode="External"/><Relationship Id="rId2" Type="http://schemas.openxmlformats.org/officeDocument/2006/relationships/hyperlink" Target="mailto:laura@omegamgmt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board@cameronpond.com" TargetMode="External"/><Relationship Id="rId4" Type="http://schemas.openxmlformats.org/officeDocument/2006/relationships/hyperlink" Target="http://www.cameronpond.com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4FB41-225E-EF4A-9941-F4C17C3E91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6436" y="2514598"/>
            <a:ext cx="8915399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Franklin Gothic Medium" panose="020B0603020102020204" pitchFamily="34" charset="0"/>
              </a:rPr>
              <a:t>Annual Meeting</a:t>
            </a:r>
            <a:br>
              <a:rPr lang="en-US" dirty="0">
                <a:latin typeface="Franklin Gothic Medium" panose="020B0603020102020204" pitchFamily="34" charset="0"/>
              </a:rPr>
            </a:br>
            <a:br>
              <a:rPr lang="en-US" dirty="0">
                <a:latin typeface="Franklin Gothic Medium" panose="020B0603020102020204" pitchFamily="34" charset="0"/>
              </a:rPr>
            </a:br>
            <a:r>
              <a:rPr lang="en-US" dirty="0">
                <a:latin typeface="Franklin Gothic Medium" panose="020B0603020102020204" pitchFamily="34" charset="0"/>
              </a:rPr>
              <a:t>Cameron Pond Community Association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E1BAF6-9616-1E44-8314-A3861AC4DE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6435" y="5221517"/>
            <a:ext cx="8915399" cy="1126283"/>
          </a:xfrm>
        </p:spPr>
        <p:txBody>
          <a:bodyPr/>
          <a:lstStyle/>
          <a:p>
            <a:pPr algn="ctr"/>
            <a:r>
              <a:rPr lang="en-US" dirty="0">
                <a:latin typeface="Franklin Gothic Medium" panose="020B0603020102020204" pitchFamily="34" charset="0"/>
              </a:rPr>
              <a:t>January 22</a:t>
            </a:r>
            <a:r>
              <a:rPr lang="en-US" baseline="30000" dirty="0">
                <a:latin typeface="Franklin Gothic Medium" panose="020B0603020102020204" pitchFamily="34" charset="0"/>
              </a:rPr>
              <a:t>ND</a:t>
            </a:r>
            <a:r>
              <a:rPr lang="en-US" dirty="0">
                <a:latin typeface="Franklin Gothic Medium" panose="020B0603020102020204" pitchFamily="34" charset="0"/>
              </a:rPr>
              <a:t>, 2020</a:t>
            </a:r>
          </a:p>
        </p:txBody>
      </p:sp>
    </p:spTree>
    <p:extLst>
      <p:ext uri="{BB962C8B-B14F-4D97-AF65-F5344CB8AC3E}">
        <p14:creationId xmlns:p14="http://schemas.microsoft.com/office/powerpoint/2010/main" val="877596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52" name="Freeform: Shape 51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47CCB9-A78E-CA46-B4A6-339C41432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Key Accomplishments of 2019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3DD60719-AC1C-4745-9004-5A91A68AD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154" y="2452667"/>
            <a:ext cx="7400511" cy="409331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ü"/>
            </a:pPr>
            <a:r>
              <a:rPr lang="en-US" dirty="0"/>
              <a:t>Monument renovation and restoration </a:t>
            </a:r>
          </a:p>
          <a:p>
            <a:pPr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ü"/>
            </a:pPr>
            <a:r>
              <a:rPr lang="en-US" dirty="0"/>
              <a:t>Pool attendant wrap-up / Lifeguard vote </a:t>
            </a:r>
          </a:p>
          <a:p>
            <a:pPr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ü"/>
            </a:pPr>
            <a:r>
              <a:rPr lang="en-US" dirty="0"/>
              <a:t>New pool management company</a:t>
            </a:r>
          </a:p>
          <a:p>
            <a:pPr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ü"/>
            </a:pPr>
            <a:r>
              <a:rPr lang="en-US" dirty="0"/>
              <a:t>Pool security cameras</a:t>
            </a:r>
          </a:p>
          <a:p>
            <a:pPr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ü"/>
            </a:pPr>
            <a:r>
              <a:rPr lang="en-US" dirty="0"/>
              <a:t>Walk-thru common areas </a:t>
            </a:r>
          </a:p>
          <a:p>
            <a:pPr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ü"/>
            </a:pPr>
            <a:r>
              <a:rPr lang="en-US" dirty="0"/>
              <a:t>New mailbox design approval </a:t>
            </a:r>
          </a:p>
          <a:p>
            <a:pPr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ü"/>
            </a:pPr>
            <a:r>
              <a:rPr lang="en-US" dirty="0"/>
              <a:t>Approved just over 30 ARC requests</a:t>
            </a:r>
          </a:p>
          <a:p>
            <a:pPr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ü"/>
            </a:pPr>
            <a:r>
              <a:rPr lang="en-US" dirty="0"/>
              <a:t>New mailboxes design</a:t>
            </a:r>
          </a:p>
          <a:p>
            <a:pPr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ü"/>
            </a:pPr>
            <a:r>
              <a:rPr lang="en-US" dirty="0"/>
              <a:t>Five community social events</a:t>
            </a:r>
          </a:p>
          <a:p>
            <a:pPr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ü"/>
            </a:pPr>
            <a:r>
              <a:rPr lang="en-US" dirty="0"/>
              <a:t>Poolside chats to informally meet with board members</a:t>
            </a:r>
          </a:p>
          <a:p>
            <a:pPr>
              <a:lnSpc>
                <a:spcPct val="90000"/>
              </a:lnSpc>
              <a:buClr>
                <a:schemeClr val="tx2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4164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itle 1">
            <a:extLst>
              <a:ext uri="{FF2B5EF4-FFF2-40B4-BE49-F238E27FC236}">
                <a16:creationId xmlns:a16="http://schemas.microsoft.com/office/drawing/2014/main" id="{B37A8E57-97D2-2243-8E7F-3FD522314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1479755"/>
            <a:ext cx="3753599" cy="1442153"/>
          </a:xfrm>
        </p:spPr>
        <p:txBody>
          <a:bodyPr>
            <a:normAutofit/>
          </a:bodyPr>
          <a:lstStyle/>
          <a:p>
            <a:r>
              <a:rPr lang="en-US" sz="3600">
                <a:latin typeface="Franklin Gothic Medium" panose="020B0603020102020204" pitchFamily="34" charset="0"/>
              </a:rPr>
              <a:t>2019 Spending to Date</a:t>
            </a:r>
          </a:p>
        </p:txBody>
      </p:sp>
      <p:sp>
        <p:nvSpPr>
          <p:cNvPr id="155" name="Content Placeholder 83">
            <a:extLst>
              <a:ext uri="{FF2B5EF4-FFF2-40B4-BE49-F238E27FC236}">
                <a16:creationId xmlns:a16="http://schemas.microsoft.com/office/drawing/2014/main" id="{8B2E83FA-A051-4FED-A931-D4D7D7500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3072385"/>
            <a:ext cx="3754987" cy="29474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b="1" dirty="0"/>
              <a:t>Notes</a:t>
            </a:r>
          </a:p>
          <a:p>
            <a:r>
              <a:rPr lang="en-US" sz="1800" dirty="0"/>
              <a:t>Grounds Maintenance activities still pending:</a:t>
            </a:r>
          </a:p>
          <a:p>
            <a:pPr lvl="1"/>
            <a:r>
              <a:rPr lang="en-US" sz="1600" dirty="0"/>
              <a:t>Pine straw application - $18K</a:t>
            </a:r>
          </a:p>
          <a:p>
            <a:pPr lvl="1"/>
            <a:endParaRPr lang="en-US" sz="1600" dirty="0"/>
          </a:p>
          <a:p>
            <a:endParaRPr lang="en-US" sz="1800" dirty="0"/>
          </a:p>
        </p:txBody>
      </p:sp>
      <p:pic>
        <p:nvPicPr>
          <p:cNvPr id="5" name="Content Placeholder 4" descr="A picture containing umbrella, device&#10;&#10;Description automatically generated">
            <a:extLst>
              <a:ext uri="{FF2B5EF4-FFF2-40B4-BE49-F238E27FC236}">
                <a16:creationId xmlns:a16="http://schemas.microsoft.com/office/drawing/2014/main" id="{36BECD6F-5765-7947-8486-893D0FE112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22" r="6924" b="-2"/>
          <a:stretch/>
        </p:blipFill>
        <p:spPr>
          <a:xfrm>
            <a:off x="4504766" y="1194484"/>
            <a:ext cx="7566766" cy="53273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9741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52" name="Freeform: Shape 51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47CCB9-A78E-CA46-B4A6-339C41432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Cameron Pond Priorities for 2020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7173F573-9BA9-A04A-884F-3DDC0A6ACC07}"/>
              </a:ext>
            </a:extLst>
          </p:cNvPr>
          <p:cNvSpPr txBox="1">
            <a:spLocks/>
          </p:cNvSpPr>
          <p:nvPr/>
        </p:nvSpPr>
        <p:spPr>
          <a:xfrm>
            <a:off x="321547" y="2491992"/>
            <a:ext cx="9535886" cy="42404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Clr>
                <a:schemeClr val="tx2"/>
              </a:buClr>
              <a:buFont typeface="Wingdings" pitchFamily="2" charset="2"/>
              <a:buChar char="ü"/>
            </a:pPr>
            <a:r>
              <a:rPr lang="en-US" dirty="0"/>
              <a:t>Complete new monument signs on Shires entrance </a:t>
            </a:r>
          </a:p>
          <a:p>
            <a:pPr>
              <a:buClr>
                <a:schemeClr val="tx2"/>
              </a:buClr>
              <a:buFont typeface="Wingdings" pitchFamily="2" charset="2"/>
              <a:buChar char="ü"/>
            </a:pPr>
            <a:r>
              <a:rPr lang="en-US" dirty="0"/>
              <a:t>Redesign landscaping around main entrance monuments</a:t>
            </a:r>
          </a:p>
          <a:p>
            <a:pPr>
              <a:buClr>
                <a:schemeClr val="tx2"/>
              </a:buClr>
              <a:buFont typeface="Wingdings" pitchFamily="2" charset="2"/>
              <a:buChar char="ü"/>
            </a:pPr>
            <a:r>
              <a:rPr lang="en-US" dirty="0"/>
              <a:t>Enhance landscaping at roundabouts </a:t>
            </a:r>
          </a:p>
          <a:p>
            <a:pPr>
              <a:buClr>
                <a:schemeClr val="tx2"/>
              </a:buClr>
              <a:buFont typeface="Wingdings" pitchFamily="2" charset="2"/>
              <a:buChar char="ü"/>
            </a:pPr>
            <a:r>
              <a:rPr lang="en-US" dirty="0"/>
              <a:t>Retention pond repairs</a:t>
            </a:r>
          </a:p>
          <a:p>
            <a:pPr>
              <a:buClr>
                <a:schemeClr val="tx2"/>
              </a:buClr>
              <a:buFont typeface="Wingdings" pitchFamily="2" charset="2"/>
              <a:buChar char="ü"/>
            </a:pPr>
            <a:r>
              <a:rPr lang="en-US" dirty="0"/>
              <a:t>Replace pet waste stations as needed</a:t>
            </a:r>
          </a:p>
          <a:p>
            <a:pPr>
              <a:buClr>
                <a:schemeClr val="tx2"/>
              </a:buClr>
              <a:buFont typeface="Wingdings" pitchFamily="2" charset="2"/>
              <a:buChar char="ü"/>
            </a:pPr>
            <a:r>
              <a:rPr lang="en-US" dirty="0"/>
              <a:t>Install new pool security cameras</a:t>
            </a:r>
          </a:p>
          <a:p>
            <a:pPr>
              <a:buClr>
                <a:schemeClr val="tx2"/>
              </a:buClr>
              <a:buFont typeface="Wingdings" pitchFamily="2" charset="2"/>
              <a:buChar char="ü"/>
            </a:pPr>
            <a:r>
              <a:rPr lang="en-US" dirty="0"/>
              <a:t>Pool parking lot resurfacing and signage</a:t>
            </a:r>
          </a:p>
          <a:p>
            <a:pPr>
              <a:buClr>
                <a:schemeClr val="tx2"/>
              </a:buClr>
              <a:buFont typeface="Wingdings" pitchFamily="2" charset="2"/>
              <a:buChar char="ü"/>
            </a:pPr>
            <a:r>
              <a:rPr lang="en-US" dirty="0"/>
              <a:t>Review security lighting proposals at pool</a:t>
            </a:r>
          </a:p>
          <a:p>
            <a:pPr>
              <a:buClr>
                <a:schemeClr val="tx2"/>
              </a:buClr>
              <a:buFont typeface="Wingdings" pitchFamily="2" charset="2"/>
              <a:buChar char="ü"/>
            </a:pPr>
            <a:r>
              <a:rPr lang="en-US" dirty="0"/>
              <a:t>Continue to be accessible to the community</a:t>
            </a:r>
          </a:p>
        </p:txBody>
      </p:sp>
    </p:spTree>
    <p:extLst>
      <p:ext uri="{BB962C8B-B14F-4D97-AF65-F5344CB8AC3E}">
        <p14:creationId xmlns:p14="http://schemas.microsoft.com/office/powerpoint/2010/main" val="42560688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8EC0E-F96E-A145-8117-A5C3DF75C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CB864-60BD-8A48-ADC2-BBBED5DDC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306286"/>
            <a:ext cx="8946541" cy="509899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Omega Management:</a:t>
            </a:r>
          </a:p>
          <a:p>
            <a:r>
              <a:rPr lang="en-US" dirty="0">
                <a:hlinkClick r:id="rId2"/>
              </a:rPr>
              <a:t>laura@omegamgmt.com</a:t>
            </a:r>
            <a:endParaRPr lang="en-US" dirty="0"/>
          </a:p>
          <a:p>
            <a:r>
              <a:rPr lang="en-US" dirty="0">
                <a:hlinkClick r:id="rId3"/>
              </a:rPr>
              <a:t>jennifer@omegamgmt.com</a:t>
            </a:r>
            <a:endParaRPr lang="en-US" dirty="0"/>
          </a:p>
          <a:p>
            <a:endParaRPr lang="en-US" dirty="0"/>
          </a:p>
          <a:p>
            <a:r>
              <a:rPr lang="en-US" dirty="0"/>
              <a:t>Questions for the Board:</a:t>
            </a:r>
          </a:p>
          <a:p>
            <a:r>
              <a:rPr lang="en-US" dirty="0">
                <a:hlinkClick r:id="rId4"/>
              </a:rPr>
              <a:t>www.cameronpond.com</a:t>
            </a:r>
            <a:endParaRPr lang="en-US" dirty="0"/>
          </a:p>
          <a:p>
            <a:r>
              <a:rPr lang="en-US" dirty="0">
                <a:hlinkClick r:id="rId5"/>
              </a:rPr>
              <a:t>board@cameronpond.com</a:t>
            </a:r>
            <a:endParaRPr lang="en-US" dirty="0"/>
          </a:p>
          <a:p>
            <a:endParaRPr lang="en-US" dirty="0"/>
          </a:p>
          <a:p>
            <a:r>
              <a:rPr lang="en-US" dirty="0"/>
              <a:t>Connect with Neighbors:</a:t>
            </a:r>
          </a:p>
          <a:p>
            <a:r>
              <a:rPr lang="en-US" dirty="0"/>
              <a:t>Social Media Sites:  Facebook Cameron Pond Group / </a:t>
            </a:r>
            <a:r>
              <a:rPr lang="en-US" dirty="0" err="1"/>
              <a:t>Nextdoor</a:t>
            </a:r>
            <a:endParaRPr lang="en-US" dirty="0"/>
          </a:p>
          <a:p>
            <a:endParaRPr lang="en-US" dirty="0"/>
          </a:p>
          <a:p>
            <a:r>
              <a:rPr lang="en-US" dirty="0"/>
              <a:t>Streets in Cameron Pond:  Town of Cary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136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FEA52-C0A4-CA48-A05D-8DBD669D4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264" y="2541205"/>
            <a:ext cx="11286306" cy="1247023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latin typeface="Franklin Gothic Medium" panose="020B06030201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9318800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186</Words>
  <Application>Microsoft Macintosh PowerPoint</Application>
  <PresentationFormat>Widescreen</PresentationFormat>
  <Paragraphs>41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Century Gothic</vt:lpstr>
      <vt:lpstr>Franklin Gothic Medium</vt:lpstr>
      <vt:lpstr>Wingdings</vt:lpstr>
      <vt:lpstr>Wingdings 3</vt:lpstr>
      <vt:lpstr>Ion</vt:lpstr>
      <vt:lpstr>Annual Meeting  Cameron Pond Community Association</vt:lpstr>
      <vt:lpstr>Key Accomplishments of 2019</vt:lpstr>
      <vt:lpstr>2019 Spending to Date</vt:lpstr>
      <vt:lpstr>Cameron Pond Priorities for 2020</vt:lpstr>
      <vt:lpstr>Communication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Annual Meeting  Cameron Pond Community Association</dc:title>
  <dc:creator>Al Bennah</dc:creator>
  <cp:lastModifiedBy>Al Bennah</cp:lastModifiedBy>
  <cp:revision>9</cp:revision>
  <dcterms:created xsi:type="dcterms:W3CDTF">2020-01-22T05:09:54Z</dcterms:created>
  <dcterms:modified xsi:type="dcterms:W3CDTF">2020-03-09T00:21:27Z</dcterms:modified>
</cp:coreProperties>
</file>